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8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НРМДОБУ "Детский сад "Медвежонок"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D6B8A-A95B-4EBB-B29F-82B8D5C89D4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135EB-3DF0-482A-A768-B00704F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47276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НРМДОБУ "Детский сад "Медвежонок"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871E1-D65A-4864-A711-339FB9EF0F18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F7B61-696B-44B2-802E-466AB729D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72734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80F00254-2A7C-46AE-BBFD-AB8FB50EAE61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4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63A43CD8-F99E-4C5F-9588-A36BB8AE771C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4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B6E95F56-F270-45D2-B7B8-8D8048B87750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86E2A2F7-7004-45EF-A82A-83482226E9BD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1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160B2F43-15F0-4FB5-A5E2-7169F2C732D1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Огорелкова Инна Юрьевна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B77C586F-EC61-4F25-8678-51D70576C9FE}" type="datetime1">
              <a:rPr lang="ru-RU" smtClean="0"/>
              <a:t>03.11.2017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6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1EAB-6B46-487C-9DEE-88E88615E677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8B2E4-CF1E-4739-8AA9-C0A7B8D3C57C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B81E-FEE5-4D81-A703-7CFA9C04E7CD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2FBF-B4C7-4ACC-A455-5FBF676F204F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E7DC-8D2E-4C0B-9BBF-F8728645803E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681C-307D-451F-9850-D943473F247C}" type="datetime1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AE14-842E-46EC-B358-1F4BC64DA1BA}" type="datetime1">
              <a:rPr lang="ru-RU" smtClean="0"/>
              <a:t>03.11.2017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C926-5123-49C6-8032-C985D28B2379}" type="datetime1">
              <a:rPr lang="ru-RU" smtClean="0"/>
              <a:t>03.11.2017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050E-38F9-437D-AC40-E02C6E931546}" type="datetime1">
              <a:rPr lang="ru-RU" smtClean="0"/>
              <a:t>03.11.2017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F5C3-BE56-4931-97AD-E23AD6A2576F}" type="datetime1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3876-C94A-44B5-AD97-95B88BB12F43}" type="datetime1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BA08-C859-4BF1-9EF0-DE558E808B72}" type="datetime1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tatic8.depositphotos.com/1014528/1000/v/950/depositphotos_10007964-stock-illustration-vector-honey-background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86"/>
            <a:ext cx="9153185" cy="689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00" l="10625" r="89063">
                        <a14:backgroundMark x1="41875" y1="7500" x2="42500" y2="15313"/>
                        <a14:backgroundMark x1="42188" y1="14688" x2="39063" y2="22188"/>
                        <a14:backgroundMark x1="39063" y1="22188" x2="40938" y2="27500"/>
                        <a14:backgroundMark x1="40938" y1="27813" x2="45938" y2="33125"/>
                        <a14:backgroundMark x1="45938" y1="33125" x2="26563" y2="39375"/>
                        <a14:backgroundMark x1="26563" y1="39375" x2="22188" y2="44688"/>
                        <a14:backgroundMark x1="22188" y1="44688" x2="22188" y2="50938"/>
                        <a14:backgroundMark x1="22500" y1="50938" x2="25625" y2="56250"/>
                        <a14:backgroundMark x1="24688" y1="55937" x2="29688" y2="58438"/>
                        <a14:backgroundMark x1="30000" y1="58438" x2="29688" y2="64688"/>
                        <a14:backgroundMark x1="29688" y1="64688" x2="25313" y2="68125"/>
                        <a14:backgroundMark x1="25938" y1="68750" x2="21250" y2="74063"/>
                        <a14:backgroundMark x1="20938" y1="74375" x2="15625" y2="75000"/>
                        <a14:backgroundMark x1="15313" y1="75938" x2="10938" y2="80625"/>
                        <a14:backgroundMark x1="10938" y1="80625" x2="11875" y2="86563"/>
                        <a14:backgroundMark x1="11875" y1="86563" x2="16250" y2="90625"/>
                        <a14:backgroundMark x1="16250" y1="90625" x2="24688" y2="95000"/>
                        <a14:backgroundMark x1="24688" y1="95000" x2="30625" y2="95625"/>
                        <a14:backgroundMark x1="30625" y1="95625" x2="37188" y2="91250"/>
                        <a14:backgroundMark x1="37188" y1="91250" x2="42188" y2="86250"/>
                        <a14:backgroundMark x1="42188" y1="86250" x2="45313" y2="92188"/>
                        <a14:backgroundMark x1="45313" y1="92188" x2="49375" y2="97188"/>
                        <a14:backgroundMark x1="49375" y1="97188" x2="53125" y2="98438"/>
                        <a14:backgroundMark x1="53125" y1="98438" x2="63750" y2="98125"/>
                        <a14:backgroundMark x1="63750" y1="98125" x2="65938" y2="95000"/>
                        <a14:backgroundMark x1="65938" y1="95000" x2="65938" y2="90313"/>
                        <a14:backgroundMark x1="65938" y1="90313" x2="71250" y2="86563"/>
                        <a14:backgroundMark x1="71250" y1="86563" x2="76563" y2="80000"/>
                        <a14:backgroundMark x1="76563" y1="80000" x2="75000" y2="74063"/>
                        <a14:backgroundMark x1="75000" y1="74063" x2="70938" y2="67500"/>
                        <a14:backgroundMark x1="70938" y1="67500" x2="75625" y2="63438"/>
                        <a14:backgroundMark x1="75625" y1="63438" x2="80313" y2="56875"/>
                        <a14:backgroundMark x1="79688" y1="57813" x2="82188" y2="49063"/>
                        <a14:backgroundMark x1="82188" y1="49063" x2="79063" y2="41250"/>
                        <a14:backgroundMark x1="79063" y1="41250" x2="75625" y2="39063"/>
                        <a14:backgroundMark x1="75625" y1="39063" x2="82500" y2="31563"/>
                        <a14:backgroundMark x1="82500" y1="31563" x2="82188" y2="26250"/>
                        <a14:backgroundMark x1="81563" y1="26875" x2="88125" y2="18125"/>
                        <a14:backgroundMark x1="88125" y1="18125" x2="88750" y2="20313"/>
                        <a14:backgroundMark x1="89063" y1="17500" x2="86250" y2="9063"/>
                        <a14:backgroundMark x1="86250" y1="9063" x2="78125" y2="6250"/>
                        <a14:backgroundMark x1="77813" y1="6250" x2="73750" y2="6250"/>
                        <a14:backgroundMark x1="73750" y1="6250" x2="69063" y2="2188"/>
                        <a14:backgroundMark x1="69063" y1="2188" x2="63125" y2="1875"/>
                        <a14:backgroundMark x1="63125" y1="1875" x2="55625" y2="2813"/>
                        <a14:backgroundMark x1="55625" y1="2813" x2="47813" y2="313"/>
                        <a14:backgroundMark x1="47813" y1="313" x2="42813" y2="3750"/>
                        <a14:backgroundMark x1="42813" y1="3750" x2="41563" y2="8438"/>
                        <a14:backgroundMark x1="41563" y1="8125" x2="41563" y2="10938"/>
                        <a14:backgroundMark x1="10000" y1="16250" x2="10000" y2="16250"/>
                        <a14:backgroundMark x1="23750" y1="15937" x2="23750" y2="15937"/>
                        <a14:backgroundMark x1="8750" y1="41250" x2="8750" y2="41250"/>
                        <a14:backgroundMark x1="6250" y1="66250" x2="6250" y2="66250"/>
                        <a14:backgroundMark x1="84375" y1="75000" x2="84375" y2="75000"/>
                        <a14:backgroundMark x1="89375" y1="33125" x2="89375" y2="33125"/>
                        <a14:backgroundMark x1="94688" y1="12500" x2="94688" y2="12500"/>
                        <a14:backgroundMark x1="97500" y1="97813" x2="97500" y2="97813"/>
                        <a14:backgroundMark x1="79375" y1="96250" x2="79375" y2="96250"/>
                        <a14:backgroundMark x1="41250" y1="97813" x2="41250" y2="97813"/>
                        <a14:backgroundMark x1="8438" y1="95938" x2="8438" y2="95938"/>
                        <a14:backgroundMark x1="5000" y1="83438" x2="5000" y2="8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11106"/>
          <a:stretch/>
        </p:blipFill>
        <p:spPr bwMode="auto">
          <a:xfrm>
            <a:off x="2637857" y="2492896"/>
            <a:ext cx="289461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59078"/>
            <a:ext cx="805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Непосредственная образовательная деятельность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255633"/>
            <a:ext cx="8116939" cy="21733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5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«Мишка с балалайкой»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5902545"/>
            <a:ext cx="4658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Воспитатель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 Огорелкова Инна Юрьевна</a:t>
            </a:r>
            <a:endParaRPr lang="ru-RU" sz="20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275856" y="6456543"/>
            <a:ext cx="2743944" cy="264932"/>
          </a:xfrm>
        </p:spPr>
        <p:txBody>
          <a:bodyPr/>
          <a:lstStyle/>
          <a:p>
            <a:r>
              <a:rPr lang="ru-RU" dirty="0" smtClean="0"/>
              <a:t>2017-2018 уч. год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1602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69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чёлка\Desktop\балалайка\SAM_2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1" y="11668"/>
            <a:ext cx="58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431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чёлка\Desktop\балалайка\SAM_2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55309" y="46735"/>
            <a:ext cx="622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39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чёлка\Desktop\балалайка\SAM_2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2" y="1166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29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чёлка\Desktop\балалайка\SAM_2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04131" y="11668"/>
            <a:ext cx="546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3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чёлка\Desktop\балалайка\SAM_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5655" y="0"/>
            <a:ext cx="626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02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чёлка\Desktop\балалайка\SAM_2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91680" y="18269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7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чёлка\Desktop\балалайка\SAM_2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54836" y="24963"/>
            <a:ext cx="589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27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чёлка\Desktop\балалайка\SAM_2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82833" y="-218"/>
            <a:ext cx="574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095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чёлка\Desktop\балалайка\SAM_2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63687" y="11668"/>
            <a:ext cx="576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607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чёлка\Desktop\балалайка\SAM_2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37459" y="14077"/>
            <a:ext cx="515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736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ic8.depositphotos.com/1014528/1000/v/950/depositphotos_10007964-stock-illustration-vector-honey-background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86"/>
            <a:ext cx="9153185" cy="68982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Рисование + конструирование из бумаги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в разновозрастной группе.</a:t>
            </a:r>
          </a:p>
          <a:p>
            <a:pPr algn="ctr"/>
            <a:r>
              <a:rPr lang="ru-RU" sz="2400" u="sng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Тема:</a:t>
            </a:r>
            <a:r>
              <a:rPr lang="ru-RU" sz="32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«Мишка с балалайкой»</a:t>
            </a:r>
          </a:p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b="1" u="sng" dirty="0" smtClean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Задачи: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познакомить с русским народным инструментом - балалайкой;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формировать умение создавать картину различными способами используя технику рисования и аппликацию;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формировать доброе отношение друг другу;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оспитывать интерес к русскому народному творчеству.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9632" y="11663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337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чёлка\Desktop\балалайка\SAM_2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33538" y="20771"/>
            <a:ext cx="53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152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чёлка\Desktop\балалайка\SAM_2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91680" y="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17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чёлка\Desktop\балалайка\SAM_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1" y="3974"/>
            <a:ext cx="48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33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чёлка\Desktop\балалайка\SAM_2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5696" y="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638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lalaika (1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871" r="3906" b="5115"/>
          <a:stretch>
            <a:fillRect/>
          </a:stretch>
        </p:blipFill>
        <p:spPr>
          <a:xfrm>
            <a:off x="285720" y="428604"/>
            <a:ext cx="8501122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07704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8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чёлка\Desktop\балалайка\SAM_2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04664"/>
            <a:ext cx="9108503" cy="60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2017-2018 уч. год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7598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9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чёлка\Desktop\балалайка\SAM_2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63688" y="57833"/>
            <a:ext cx="456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092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чёлка\Desktop\балалайка\SAM_2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47664" y="1166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80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чёлка\Desktop\балалайка\SAM_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30759" y="-6912"/>
            <a:ext cx="553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39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чёлка\Desktop\балалайка\SAM_2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15687" y="-17107"/>
            <a:ext cx="532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85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чёлка\Desktop\балалайка\SAM_2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5695" y="11668"/>
            <a:ext cx="525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3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чёлка\Desktop\балалайка\SAM_2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2017-2018 уч. год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38128" y="11668"/>
            <a:ext cx="53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НРМДОБУ «Детский сад «Медвежонок»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846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351</Words>
  <Application>Microsoft Office PowerPoint</Application>
  <PresentationFormat>Экран (4:3)</PresentationFormat>
  <Paragraphs>73</Paragraphs>
  <Slides>24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пчёлка</dc:creator>
  <cp:lastModifiedBy>admin</cp:lastModifiedBy>
  <cp:revision>12</cp:revision>
  <dcterms:created xsi:type="dcterms:W3CDTF">2017-11-03T04:56:00Z</dcterms:created>
  <dcterms:modified xsi:type="dcterms:W3CDTF">2017-11-03T14:38:37Z</dcterms:modified>
</cp:coreProperties>
</file>