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60"/>
  </p:normalViewPr>
  <p:slideViewPr>
    <p:cSldViewPr>
      <p:cViewPr>
        <p:scale>
          <a:sx n="59" d="100"/>
          <a:sy n="59" d="100"/>
        </p:scale>
        <p:origin x="-217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lustrators.ru/uploads/illustration/image/840346/main_%D1%81%D0%B8%D0%BD%D0%B8%D1%86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786874" cy="78581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Cambria" pitchFamily="18" charset="0"/>
              </a:rPr>
              <a:t>Нефтеюганское районное муниципальное дошкольное образовательное бюджетное учреждение «Детский сад «Медвежонок»</a:t>
            </a: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142984"/>
            <a:ext cx="6000792" cy="121444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Экологический проект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во второй младшей группе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414" y="5357826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 Math" pitchFamily="18" charset="0"/>
                <a:ea typeface="Cambria Math" pitchFamily="18" charset="0"/>
              </a:rPr>
              <a:t>«Синичкина неделя»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6000768"/>
            <a:ext cx="380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Составители: воспитатели группы</a:t>
            </a:r>
          </a:p>
          <a:p>
            <a:r>
              <a:rPr lang="ru-RU" dirty="0" smtClean="0"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Ванюшкина В.А., Бархатова А.В.</a:t>
            </a:r>
            <a:endParaRPr lang="ru-RU" dirty="0">
              <a:solidFill>
                <a:srgbClr val="7030A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9296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Cambria" pitchFamily="18" charset="0"/>
                <a:ea typeface="Cambria Math" pitchFamily="18" charset="0"/>
              </a:rPr>
              <a:t>Работа с родителями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вызвать желание у родителей вместе с детьми изготовить кормушки и подкармливать птиц зимой.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1424"/>
          <a:stretch>
            <a:fillRect/>
          </a:stretch>
        </p:blipFill>
        <p:spPr bwMode="auto">
          <a:xfrm>
            <a:off x="500033" y="1357298"/>
            <a:ext cx="4199663" cy="247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142984"/>
            <a:ext cx="2095496" cy="1870979"/>
          </a:xfrm>
          <a:prstGeom prst="rect">
            <a:avLst/>
          </a:prstGeom>
          <a:noFill/>
        </p:spPr>
      </p:pic>
      <p:pic>
        <p:nvPicPr>
          <p:cNvPr id="1025" name="Picture 1" descr="C:\Users\Ольга\Desktop\АКЦИЯ СИНИЧКИН ДЕНЬ\синичкин день\IMG_20181127_134223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4071934" cy="305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4000504"/>
            <a:ext cx="2560337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Ольга\Desktop\2 МЛАДШАЯ\ПРОЕКТЫ\синичкин день\АКЦИЯ СИНИЧКИН ДЕНЬ\IMG_20181213_103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86058"/>
            <a:ext cx="3762402" cy="282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429000"/>
            <a:ext cx="2560337" cy="2286016"/>
          </a:xfrm>
          <a:prstGeom prst="rect">
            <a:avLst/>
          </a:prstGeom>
          <a:noFill/>
        </p:spPr>
      </p:pic>
      <p:pic>
        <p:nvPicPr>
          <p:cNvPr id="9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000108"/>
            <a:ext cx="2095496" cy="18709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1500174"/>
            <a:ext cx="484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СПАСИБО ЗА ВНИМАНИЕ</a:t>
            </a:r>
            <a:endParaRPr lang="ru-RU" sz="3200" b="1" i="1" dirty="0"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785794"/>
            <a:ext cx="618650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ПАСПОРТ ПРОЕКТА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643182"/>
            <a:ext cx="857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Cambria" pitchFamily="18" charset="0"/>
              </a:rPr>
              <a:t>Вид проекта:</a:t>
            </a:r>
            <a:r>
              <a:rPr lang="ru-RU" dirty="0" smtClean="0">
                <a:latin typeface="Cambria" pitchFamily="18" charset="0"/>
              </a:rPr>
              <a:t> краткосрочный, познавательно - творческий, групповой.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ambria" pitchFamily="18" charset="0"/>
              </a:rPr>
              <a:t>Срок реализации: </a:t>
            </a:r>
            <a:r>
              <a:rPr lang="ru-RU" dirty="0" smtClean="0">
                <a:latin typeface="Cambria" pitchFamily="18" charset="0"/>
              </a:rPr>
              <a:t>с 19 по 23 ноября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ambria" pitchFamily="18" charset="0"/>
              </a:rPr>
              <a:t> Участники проекта:</a:t>
            </a:r>
            <a:r>
              <a:rPr lang="ru-RU" dirty="0" smtClean="0">
                <a:latin typeface="Cambria" pitchFamily="18" charset="0"/>
              </a:rPr>
              <a:t> воспитанники, воспитатели, родители.</a:t>
            </a:r>
            <a:r>
              <a:rPr lang="ru-RU" b="1" dirty="0" smtClean="0">
                <a:latin typeface="Cambria" pitchFamily="18" charset="0"/>
              </a:rPr>
              <a:t> Ожидаемый результат</a:t>
            </a:r>
            <a:r>
              <a:rPr lang="ru-RU" dirty="0" smtClean="0">
                <a:latin typeface="Cambria" pitchFamily="18" charset="0"/>
              </a:rPr>
              <a:t>: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</a:rPr>
              <a:t>дети знают и рассказывают о всероссийском празднике «Синичкин день». Имеют начальное представление о приспособленности птиц к среде обитания.</a:t>
            </a:r>
            <a:endParaRPr lang="ru-RU" b="1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Cambria" pitchFamily="18" charset="0"/>
              </a:rPr>
              <a:t>Проблема</a:t>
            </a:r>
            <a:r>
              <a:rPr lang="ru-RU" dirty="0" smtClean="0">
                <a:latin typeface="Cambria" pitchFamily="18" charset="0"/>
              </a:rPr>
              <a:t>: у воспитанников недостаточно знаний о всероссийском празднике «Синичкин день»; не имеют представлений о жизни птиц.</a:t>
            </a:r>
            <a:endParaRPr lang="ru-RU" sz="1600" dirty="0">
              <a:latin typeface="Cambria" pitchFamily="18" charset="0"/>
            </a:endParaRPr>
          </a:p>
        </p:txBody>
      </p:sp>
      <p:pic>
        <p:nvPicPr>
          <p:cNvPr id="9222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2500330" cy="223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357430"/>
            <a:ext cx="821537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Задачи</a:t>
            </a:r>
            <a:r>
              <a:rPr lang="ru-RU" dirty="0" smtClean="0"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Образовательные: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1.  Расширить  знания  о роли птиц в природе и жизни человека.</a:t>
            </a: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2.  Сформировать  представления  о причинах гибели птиц в зимний период.</a:t>
            </a: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3.  Научить  распознавать  синиц по характерным признакам.</a:t>
            </a:r>
          </a:p>
          <a:p>
            <a:pPr algn="just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Развивающие: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1.Формировать  умения  сравнивать,  выявлять   отличительные  признаки.</a:t>
            </a: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2. Развивать творческие способности детей.</a:t>
            </a: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3. Развивать познавательную активность, самостоятельность, умение рассуждать, делать умозаключения.</a:t>
            </a:r>
          </a:p>
          <a:p>
            <a:pPr algn="just"/>
            <a:r>
              <a:rPr lang="ru-RU" b="1" dirty="0" smtClean="0">
                <a:latin typeface="Cambria Math" pitchFamily="18" charset="0"/>
                <a:ea typeface="Cambria Math" pitchFamily="18" charset="0"/>
              </a:rPr>
              <a:t> Воспитательные: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1. Воспитывать  у детей заботливое отношение к природе, желание помочь птицам в трудных зимних условиях.</a:t>
            </a:r>
          </a:p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2. Формировать  экологически грамотное отношение к подкормке птиц в зимний период.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28604"/>
            <a:ext cx="2667000" cy="2381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928670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Цель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:  ознакомление родителей и детей с всероссийским праздником «Синичкин день».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2868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Подготовительный этап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постановка целей, определение актуальности и значимости проекта;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подбор методической литературы для реализации проекта;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подбор наглядно-дидактического материала; художественной литературы, репродукций картин.</a:t>
            </a:r>
          </a:p>
          <a:p>
            <a:pPr algn="just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Основной этап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проведение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беседы с детьми;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просмотр презентации «Зимующие птицы»;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организация проведения подвижной игры, дидактической игры;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рисование  «Синички на ветке» – с использованием техники «печать от руки», раскрашивание силуэты птиц;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чтение рассказа В. Бианки «Синичкин календарь».</a:t>
            </a: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just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Заключительный этап</a:t>
            </a:r>
          </a:p>
          <a:p>
            <a:pPr algn="just"/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подведение итогов;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– создание презентации проекта.</a:t>
            </a:r>
          </a:p>
          <a:p>
            <a:pPr algn="just"/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- изготовление  кормушек для птиц.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286256"/>
            <a:ext cx="2667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 Math" pitchFamily="18" charset="0"/>
              </a:rPr>
              <a:t>Беседа «Синичкин день».</a:t>
            </a:r>
            <a:endParaRPr lang="ru-RU" sz="2400" i="1" dirty="0" smtClean="0">
              <a:latin typeface="Cambria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познакомить детей с синицей;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учить отличать синиц от других видов птиц;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воспитывать заботливое отношение и интерес к зимующим птицам;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вызвать желание помогать птицам в зимний период.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14290"/>
            <a:ext cx="1928794" cy="172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8582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 Math" pitchFamily="18" charset="0"/>
              </a:rPr>
              <a:t>Просмотр слайдов с изображением синиц, кормушек</a:t>
            </a:r>
            <a:endParaRPr lang="ru-RU" sz="2800" i="1" dirty="0" smtClean="0">
              <a:latin typeface="Cambria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закрепить в памяти у детей образ синицы;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способствовать запоминанию её отличительные признаки;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побуждать детей помогать птицам выжить зимой.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latin typeface="Cambria Math" pitchFamily="18" charset="0"/>
                <a:ea typeface="Cambria Math" pitchFamily="18" charset="0"/>
              </a:rPr>
            </a:b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7" y="164305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86124"/>
            <a:ext cx="4214789" cy="316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214422"/>
            <a:ext cx="2667000" cy="2381250"/>
          </a:xfrm>
          <a:prstGeom prst="rect">
            <a:avLst/>
          </a:prstGeom>
          <a:noFill/>
        </p:spPr>
      </p:pic>
      <p:pic>
        <p:nvPicPr>
          <p:cNvPr id="8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4786322"/>
            <a:ext cx="2071702" cy="1849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286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 Math" pitchFamily="18" charset="0"/>
              </a:rPr>
              <a:t>Чтение рассказа В. Бианки «Синичкин календарь». </a:t>
            </a:r>
            <a:endParaRPr lang="ru-RU" sz="2400" i="1" dirty="0" smtClean="0">
              <a:latin typeface="Cambria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познакомить детей с новым произведением;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в художественной форме рассказать детям о синице;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 развивать внимание, память, речь, любознательность.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098" name="Picture 2" descr="https://static.elitsy.ru/media/cache/67/a8/67a8453708bbf098ceb43404a7624f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381009" cy="4727340"/>
          </a:xfrm>
          <a:prstGeom prst="rect">
            <a:avLst/>
          </a:prstGeom>
          <a:noFill/>
        </p:spPr>
      </p:pic>
      <p:pic>
        <p:nvPicPr>
          <p:cNvPr id="5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5" y="642918"/>
            <a:ext cx="176023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602"/>
          <a:stretch>
            <a:fillRect/>
          </a:stretch>
        </p:blipFill>
        <p:spPr bwMode="auto">
          <a:xfrm>
            <a:off x="500034" y="1928802"/>
            <a:ext cx="2619148" cy="219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714488"/>
            <a:ext cx="2071652" cy="2762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4643446"/>
            <a:ext cx="2428839" cy="182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Ольга\Downloads\IMG_20181210_1616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286256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357290" y="28572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Cambria" pitchFamily="18" charset="0"/>
              </a:rPr>
              <a:t>НОД рисование «Синички на ветке»</a:t>
            </a:r>
            <a:endParaRPr lang="ru-RU" sz="2400" b="1" i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7" y="78579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Цель:  расширять знания детей о зимующих птицах; учить рисовать при помощи новой техники «печать от руки»; воспитывать бережное и заботливое отношение к птицам.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1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1714488"/>
            <a:ext cx="2667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publicdomainpictures.net/pictures/240000/velka/winter-background-with-snowflakes-1512409324f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635798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 Math" pitchFamily="18" charset="0"/>
              </a:rPr>
              <a:t>Подвижная игра «Птички в домике».</a:t>
            </a:r>
            <a:endParaRPr lang="ru-RU" sz="2400" i="1" dirty="0" smtClean="0">
              <a:latin typeface="Cambria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-показать детям новую игру;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-развивать быстроту реакции и умение действовать по сигналу.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32039"/>
          <a:stretch>
            <a:fillRect/>
          </a:stretch>
        </p:blipFill>
        <p:spPr bwMode="auto">
          <a:xfrm>
            <a:off x="3286116" y="4500570"/>
            <a:ext cx="2372252" cy="214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8421" b="34868"/>
          <a:stretch>
            <a:fillRect/>
          </a:stretch>
        </p:blipFill>
        <p:spPr bwMode="auto">
          <a:xfrm>
            <a:off x="6215074" y="4000504"/>
            <a:ext cx="2571736" cy="273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5000" r="6249" b="22221"/>
          <a:stretch>
            <a:fillRect/>
          </a:stretch>
        </p:blipFill>
        <p:spPr bwMode="auto">
          <a:xfrm>
            <a:off x="3760668" y="1285860"/>
            <a:ext cx="277840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6452" t="8602"/>
          <a:stretch>
            <a:fillRect/>
          </a:stretch>
        </p:blipFill>
        <p:spPr bwMode="auto">
          <a:xfrm>
            <a:off x="500034" y="1511258"/>
            <a:ext cx="2714644" cy="198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85728"/>
            <a:ext cx="2667000" cy="23812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3571876"/>
            <a:ext cx="63545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mbria" pitchFamily="18" charset="0"/>
                <a:ea typeface="Cambria Math" pitchFamily="18" charset="0"/>
              </a:rPr>
              <a:t>Хороводная игра «Синица»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учить детей выполнять движения сопровождая  текстом;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 развивать, связную речь, память, внимание.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1" name="Picture 6" descr="http://vse-o-tattoo.ru/wp-content/uploads/2016/10/sinic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1472" y="4643446"/>
            <a:ext cx="2080248" cy="1857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256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Нефтеюганское районное муниципальное дошкольное образовательное бюджетное учреждение «Детский сад «Медвежонок»</vt:lpstr>
      <vt:lpstr>ПАСПОРТ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Нефтеюганское районное муниципальное дошкольное образовательное бюджетное учреждение  «Детский сад «Медвежонок»</dc:title>
  <dc:creator>ВИКатя</dc:creator>
  <cp:lastModifiedBy>admin</cp:lastModifiedBy>
  <cp:revision>32</cp:revision>
  <dcterms:created xsi:type="dcterms:W3CDTF">2018-12-10T08:54:44Z</dcterms:created>
  <dcterms:modified xsi:type="dcterms:W3CDTF">2018-12-14T14:59:10Z</dcterms:modified>
</cp:coreProperties>
</file>