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9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0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90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7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00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9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6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5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3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7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1694-30E7-4ACB-BE2A-D8860FC7F943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F796BA7-7998-4B68-BC25-8C9DD093E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3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307">
            <a:off x="1041556" y="808597"/>
            <a:ext cx="8434299" cy="54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3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3441" y="2247806"/>
            <a:ext cx="93299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488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17" y="174676"/>
            <a:ext cx="6835545" cy="64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3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8" y="0"/>
            <a:ext cx="10105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8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569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58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8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t="1081" r="27500" b="-1081"/>
          <a:stretch/>
        </p:blipFill>
        <p:spPr>
          <a:xfrm>
            <a:off x="2188564" y="-15016"/>
            <a:ext cx="5051686" cy="68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6" y="0"/>
            <a:ext cx="9700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345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3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2019-01-10T08:56:08Z</dcterms:created>
  <dcterms:modified xsi:type="dcterms:W3CDTF">2019-01-10T09:53:22Z</dcterms:modified>
</cp:coreProperties>
</file>