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30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5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871F6-0347-4BE9-BA3A-04D299C4F24E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7E169-F19C-40C2-B752-6A3A30A821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DC0C6-B134-473B-934B-9375FD34EA1E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8FC2E-2911-43E3-95EB-0A7BA60F5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0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4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4B115-A813-4126-9FF7-24FA2646DF1F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BABDA-4126-41A6-917E-9CBBA99B8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B5389-CBE5-47FB-A464-8256D749D4BE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FF7B7-48A4-4715-A1F5-8A873A964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1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C0C73-00E6-4CF3-B7E4-1AAA8A834293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E5B17-B4C9-4243-9977-97999B279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D234D-E088-471A-8682-BFC6087BC63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8C7360-9B49-40A4-816E-EE6D4C899F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FF55F-1EF4-4990-B7CA-6980C8F8D87D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145F4-72A0-40F9-ABCB-1ECB2EEFF1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CD270-2EC0-4BD3-A6CE-265F297AF9FB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E48FC0-6370-426C-ACD4-32AD2884A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8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44DA3-AF01-4A64-8329-31AD518FCD90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53303-EBE4-478C-8DAF-59E9CD6EFD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501687"/>
              <a:ext cx="4295219" cy="101494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8998"/>
              <a:ext cx="8280254" cy="1208906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786"/>
              <a:ext cx="8164231" cy="1102902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42"/>
              <a:ext cx="4939265" cy="926979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FEE01-C9C8-48C7-8C9B-1E50FC40FF9C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65732-010F-4F79-9C5F-B94310FA4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1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8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681" y="4499676"/>
              <a:ext cx="4295219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8538" y="4319027"/>
              <a:ext cx="8280254" cy="1208092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4014" y="4334834"/>
              <a:ext cx="8164231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7164" y="4316769"/>
              <a:ext cx="4939265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71E94-2AFB-459D-8A54-F5A446B124A3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8CBF7-E23B-4837-BA56-C23FD9377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006" y="4499677"/>
              <a:ext cx="4295986" cy="1016152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8667" y="4319028"/>
              <a:ext cx="8279020" cy="1208091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4286" y="4334834"/>
              <a:ext cx="8165219" cy="1101960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5651" y="4316769"/>
              <a:ext cx="4940859" cy="925827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6D20C28-ADA2-4C13-AF28-61BD03846A38}" type="datetimeFigureOut">
              <a:rPr lang="ru-RU"/>
              <a:pPr>
                <a:defRPr/>
              </a:pPr>
              <a:t>28.11.2016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D7BA15-5A67-4ED1-8C5D-A9B994F58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69" r:id="rId5"/>
    <p:sldLayoutId id="2147483668" r:id="rId6"/>
    <p:sldLayoutId id="2147483674" r:id="rId7"/>
    <p:sldLayoutId id="2147483675" r:id="rId8"/>
    <p:sldLayoutId id="2147483676" r:id="rId9"/>
    <p:sldLayoutId id="2147483667" r:id="rId10"/>
    <p:sldLayoutId id="214748367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32656"/>
            <a:ext cx="7918648" cy="1368152"/>
          </a:xfrm>
        </p:spPr>
        <p:txBody>
          <a:bodyPr rtlCol="0">
            <a:prstTxWarp prst="textStop">
              <a:avLst/>
            </a:prstTxWarp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Визитная карточка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Пользователь\Desktop\9D18cHjmvLE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691680" y="1268760"/>
            <a:ext cx="5563223" cy="5472608"/>
          </a:xfrm>
          <a:prstGeom prst="ellipse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 smtClean="0">
                <a:latin typeface="+mj-lt"/>
              </a:rPr>
              <a:t>Капелек много, а вместе - река, 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 smtClean="0">
                <a:latin typeface="+mj-lt"/>
              </a:rPr>
              <a:t>В группе детишки, все вместе – семья.</a:t>
            </a:r>
          </a:p>
          <a:p>
            <a:pPr marL="0" indent="0" algn="ctr" fontAlgn="auto">
              <a:spcAft>
                <a:spcPts val="0"/>
              </a:spcAft>
              <a:buFont typeface="Symbol" pitchFamily="18" charset="2"/>
              <a:buNone/>
              <a:defRPr/>
            </a:pPr>
            <a:r>
              <a:rPr lang="ru-RU" sz="3200" b="1" dirty="0" smtClean="0">
                <a:latin typeface="+mj-lt"/>
              </a:rPr>
              <a:t>Вместе гуляем, вместе играем, Счастливую жизнь в детсаду проживаем!</a:t>
            </a:r>
          </a:p>
          <a:p>
            <a:pPr marL="274320" indent="-274320"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</p:spPr>
        <p:txBody>
          <a:bodyPr rtlCol="0">
            <a:prstTxWarp prst="textChevron">
              <a:avLst/>
            </a:prstTxWarp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Наш девиз: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4339" name="Picture 2" descr="C:\Users\Пользователь\Desktop\tyfcKq8TH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463" y="2667000"/>
            <a:ext cx="25400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ъект 1"/>
          <p:cNvSpPr>
            <a:spLocks noGrp="1"/>
          </p:cNvSpPr>
          <p:nvPr>
            <p:ph idx="1"/>
          </p:nvPr>
        </p:nvSpPr>
        <p:spPr>
          <a:xfrm>
            <a:off x="900113" y="1916113"/>
            <a:ext cx="7775575" cy="4033837"/>
          </a:xfrm>
        </p:spPr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Arial Narrow" pitchFamily="34" charset="0"/>
              </a:rPr>
              <a:t> Воспитатель: Огорелкова Ольга Станиславовна </a:t>
            </a:r>
          </a:p>
          <a:p>
            <a:pPr marL="0" indent="0">
              <a:buFont typeface="Symbol" pitchFamily="18" charset="2"/>
              <a:buNone/>
            </a:pPr>
            <a:r>
              <a:rPr lang="ru-RU" smtClean="0"/>
              <a:t> </a:t>
            </a: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latin typeface="Arial Narrow" pitchFamily="34" charset="0"/>
              </a:rPr>
              <a:t>Воспитатель: Царева Галина Дмитриевна</a:t>
            </a:r>
          </a:p>
          <a:p>
            <a:pPr marL="0" indent="0">
              <a:buFont typeface="Symbol" pitchFamily="18" charset="2"/>
              <a:buNone/>
            </a:pPr>
            <a:endParaRPr lang="ru-RU" smtClean="0"/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cs typeface="Aharoni" pitchFamily="2" charset="-79"/>
              </a:rPr>
              <a:t>Младший воспитатель: Быкова Светлана Дмитриевна</a:t>
            </a:r>
          </a:p>
          <a:p>
            <a:pPr marL="0" indent="0">
              <a:buFont typeface="Symbol" pitchFamily="18" charset="2"/>
              <a:buNone/>
            </a:pPr>
            <a:endParaRPr lang="ru-RU" b="1" smtClean="0">
              <a:cs typeface="Aharoni" pitchFamily="2" charset="-79"/>
            </a:endParaRPr>
          </a:p>
          <a:p>
            <a:pPr marL="0" indent="0">
              <a:buFont typeface="Symbol" pitchFamily="18" charset="2"/>
              <a:buNone/>
            </a:pPr>
            <a:r>
              <a:rPr lang="ru-RU" b="1" smtClean="0">
                <a:cs typeface="Aharoni" pitchFamily="2" charset="-79"/>
              </a:rPr>
              <a:t>Младший воспитатель: Азанова Вера Викторовна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441976" y="764704"/>
            <a:ext cx="6260048" cy="779314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spc="50" dirty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группе работают :</a:t>
            </a:r>
          </a:p>
        </p:txBody>
      </p:sp>
      <p:pic>
        <p:nvPicPr>
          <p:cNvPr id="15363" name="Picture 2" descr="C:\Users\Пользователь\Desktop\tyfcKq8TH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5963" y="2024063"/>
            <a:ext cx="195262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2" descr="C:\Users\Пользователь\Desktop\tyfcKq8TH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2844800"/>
            <a:ext cx="1952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" descr="C:\Users\Пользователь\Desktop\tyfcKq8TH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150" y="3681413"/>
            <a:ext cx="195263" cy="33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Users\Пользователь\Desktop\tyfcKq8THH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4581525"/>
            <a:ext cx="195263" cy="33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-1"/>
            <a:ext cx="8712968" cy="6690187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>
              <a:buNone/>
            </a:pPr>
            <a:endParaRPr lang="ru-RU" sz="1000" b="1" dirty="0" smtClean="0">
              <a:cs typeface="Aharoni" pitchFamily="2" charset="-79"/>
            </a:endParaRPr>
          </a:p>
          <a:p>
            <a:pPr marL="0" indent="0">
              <a:buNone/>
            </a:pPr>
            <a:endParaRPr lang="ru-RU" sz="1000" b="1" dirty="0">
              <a:cs typeface="Aharoni" pitchFamily="2" charset="-79"/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Мы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капельки - малышки, 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Девчонки и мальчишки. 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Детки в садике живут,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Здесь играют и поют,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Здесь друзей себе находят,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 прогулку вместе ходят.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Любим 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мы играть, петь и рисовать.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Детки в садике живут,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Здесь играют и поют,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Здесь друзей себе находят,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На прогулку вместе ходят.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Вместе строят и мечтают,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Незаметно подрастают. 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Детский сад-второй их дом,</a:t>
            </a:r>
            <a:b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</a:b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itchFamily="2" charset="-79"/>
              </a:rPr>
              <a:t>Так тепло, уютно в нем!</a:t>
            </a:r>
          </a:p>
          <a:p>
            <a:pPr marL="0" indent="0">
              <a:buFont typeface="Symbol" pitchFamily="18" charset="2"/>
              <a:buNone/>
            </a:pPr>
            <a:endParaRPr lang="ru-RU" sz="1000" b="1" dirty="0" smtClean="0"/>
          </a:p>
        </p:txBody>
      </p:sp>
      <p:sp>
        <p:nvSpPr>
          <p:cNvPr id="16386" name="Заголовок 2"/>
          <p:cNvSpPr>
            <a:spLocks noGrp="1"/>
          </p:cNvSpPr>
          <p:nvPr>
            <p:ph type="title"/>
          </p:nvPr>
        </p:nvSpPr>
        <p:spPr>
          <a:xfrm>
            <a:off x="7092280" y="2821677"/>
            <a:ext cx="2051720" cy="405901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  <a:t/>
            </a:r>
            <a:br>
              <a:rPr lang="ru-RU" sz="1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haroni" pitchFamily="2" charset="-79"/>
              </a:rPr>
            </a:br>
            <a:endParaRPr lang="ru-RU" sz="1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8" name="Picture 6" descr="IMG_79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3837" y="2214082"/>
            <a:ext cx="1931041" cy="22045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E:\фото на телик\IMG_8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46966">
            <a:off x="6135261" y="1864533"/>
            <a:ext cx="2339850" cy="196117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фото на телик\IMG_786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33698">
            <a:off x="297796" y="50373"/>
            <a:ext cx="1670154" cy="22268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омашка\Desktop\ФОТО 1 МЛАДШАЯ\БИККУЛОВА АНГЕЛИНА\IMG_818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959819">
            <a:off x="7167882" y="3015190"/>
            <a:ext cx="2191345" cy="17747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омашка\Desktop\ФОТО 1 МЛАДШАЯ\СМИРНОВА ДАРЬЯ\IMG_81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5156">
            <a:off x="3322986" y="4924129"/>
            <a:ext cx="2212803" cy="171368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Ромашка\Desktop\ФОТО 1 МЛАДШАЯ\ШЕВЧУК АННА\IMG_785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13536">
            <a:off x="6906110" y="4521342"/>
            <a:ext cx="2651504" cy="19886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Ромашка\Desktop\ФОТО 1 МЛАДШАЯ\ШИКОВСКИЙ ТОЛЯ\IMG_824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330606" y="4497004"/>
            <a:ext cx="2599234" cy="210898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Ромашка\Desktop\ФОТО 1 МЛАДШАЯ\ГАГАРИН СЕРЕЖА\IMG_782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3027">
            <a:off x="7078116" y="363398"/>
            <a:ext cx="2225945" cy="17542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Ромашка\Desktop\ФОТО 1 МЛАДШАЯ\ВОЛЫНЕЦ АРСЕНИЙ\IMG_782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0494">
            <a:off x="1418196" y="4844634"/>
            <a:ext cx="2410975" cy="180823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Ромашка\Desktop\ФОТО 1 МЛАДШАЯ\ОГНЁВ САША\IMG_815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33537">
            <a:off x="5196529" y="4876857"/>
            <a:ext cx="2334885" cy="17511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299</TotalTime>
  <Words>67</Words>
  <Application>Microsoft Office PowerPoint</Application>
  <PresentationFormat>Экран (4:3)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Волна</vt:lpstr>
      <vt:lpstr>Визитная карточка</vt:lpstr>
      <vt:lpstr>Наш девиз:</vt:lpstr>
      <vt:lpstr>Презентация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Ромашка</cp:lastModifiedBy>
  <cp:revision>21</cp:revision>
  <dcterms:created xsi:type="dcterms:W3CDTF">2016-11-27T05:09:56Z</dcterms:created>
  <dcterms:modified xsi:type="dcterms:W3CDTF">2016-11-28T13:18:24Z</dcterms:modified>
</cp:coreProperties>
</file>