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81" r:id="rId6"/>
    <p:sldId id="274" r:id="rId7"/>
    <p:sldId id="275" r:id="rId8"/>
    <p:sldId id="276" r:id="rId9"/>
    <p:sldId id="277" r:id="rId10"/>
    <p:sldId id="280" r:id="rId11"/>
    <p:sldId id="285" r:id="rId12"/>
    <p:sldId id="284" r:id="rId13"/>
    <p:sldId id="283" r:id="rId14"/>
    <p:sldId id="282" r:id="rId15"/>
    <p:sldId id="264" r:id="rId16"/>
    <p:sldId id="28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для шаблонов\Новая папка\Копия-raznoe93275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875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E9E5F-1CA9-47E0-AFB1-452D44A49341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67B1-607A-4931-A178-22295B9A7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309F-D765-4107-AFB8-F26EF50838A8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515F-F8A2-427F-BBE3-7EAA1B688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1B9-6A26-4F61-940A-459D677B8D78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0120-C59A-4729-83EC-A964F29E3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0D66-F5BD-4A8C-91AB-D11253A19EC8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931FF-D373-4262-81E7-6EF70D227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6458-30E5-491C-86A1-BA3FDF1E7756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5A09-0D70-4165-926A-FCCE0AD7A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C9E9-2C83-44C5-A8F2-3437BE440DD6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90F4-AE21-4A3E-A93C-A592697F3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32AD-BA02-488B-A585-47F7C6CB7A70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F351-0950-41B3-84EA-7563F84EE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38D9-B2A6-4452-8564-9CEE825ED73E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631E-B68E-496B-A734-D6DC320C8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6711D-CAE1-458B-84A4-F52E13F9E8F8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A04C-0170-454F-BCE9-EEB78AA99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201E-C007-4794-8860-8E3FE05ED853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F91D-1817-4CF2-9245-02E3FCD06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C67E-A81A-41EB-A06C-1AE559A7791F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FAE90-35AD-485D-BF57-2E395232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0371C2-1CBC-4132-926A-33EC33559167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F87E55-8850-4A11-97C4-29A755762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F:\для шаблонов\Новая папка\Безимени-1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4429125"/>
            <a:ext cx="914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517232"/>
            <a:ext cx="4211960" cy="1152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Выполнили: Седирова Л.В.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Огорелкова И. Ю.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85786" y="0"/>
            <a:ext cx="7429552" cy="1643050"/>
          </a:xfrm>
          <a:prstGeom prst="horizontalScroll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Тема проекта </a:t>
            </a:r>
          </a:p>
          <a:p>
            <a:pPr algn="ctr"/>
            <a:r>
              <a:rPr lang="ru-RU" sz="3600" dirty="0" smtClean="0"/>
              <a:t> «Дорога без опасности»</a:t>
            </a:r>
          </a:p>
          <a:p>
            <a:pPr algn="ctr"/>
            <a:endParaRPr lang="ru-RU" sz="3600" dirty="0"/>
          </a:p>
        </p:txBody>
      </p:sp>
      <p:pic>
        <p:nvPicPr>
          <p:cNvPr id="6" name="Picture 2" descr="E:\проект пдд в нашем саду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b="4917"/>
          <a:stretch>
            <a:fillRect/>
          </a:stretch>
        </p:blipFill>
        <p:spPr bwMode="auto">
          <a:xfrm>
            <a:off x="0" y="1628800"/>
            <a:ext cx="392392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тарший воспитатель\Desktop\проект по ПДД\фото\IMG_20180925_11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176980"/>
            <a:ext cx="4418187" cy="3313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старший воспитатель\Desktop\проект по ПДД\фото\IMG_20180925_110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224756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арший воспитатель\Desktop\проект по ПДД\фото\IMG_20181029_112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068960"/>
            <a:ext cx="4573402" cy="3429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старший воспитатель\Desktop\проект по ПДД\фото\IMG_20181102_092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726414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тарший воспитатель\Desktop\проект по ПДД\фото\IMG_20181102_085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996444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старший воспитатель\Desktop\проект по ПДД\фото\IMG-25c2b5e73ae64264b2011f00fa6d44e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230216" cy="5405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тарший воспитатель\Desktop\проект по ПДД\фото\IMG_20181114_072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503238"/>
            <a:ext cx="7802563" cy="5851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тарший воспитатель\Desktop\проект по ПДД\фото\IMG_20181102_092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503238"/>
            <a:ext cx="7802563" cy="5851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тарший воспитатель\Desktop\проект по ПДД\фото\IMG-ec08587f1f30152b510eee3bfbe8f8b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384344" cy="5737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Users\старший воспитатель\Desktop\проект по ПДД\фото\IMG-f4e41208475c36ba7532f7964fb28f1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4664"/>
            <a:ext cx="3312368" cy="5888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тарший воспитатель\Desktop\проект по ПДД\фото\театр Безопасность\IMG_20181119_094951.jpg"/>
          <p:cNvPicPr>
            <a:picLocks noChangeAspect="1" noChangeArrowheads="1"/>
          </p:cNvPicPr>
          <p:nvPr/>
        </p:nvPicPr>
        <p:blipFill>
          <a:blip r:embed="rId2" cstate="print"/>
          <a:srcRect r="9568"/>
          <a:stretch>
            <a:fillRect/>
          </a:stretch>
        </p:blipFill>
        <p:spPr bwMode="auto">
          <a:xfrm>
            <a:off x="323528" y="260648"/>
            <a:ext cx="4176464" cy="5304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Users\старший воспитатель\Desktop\проект по ПДД\фото\театр Безопасность\IMG_20181119_095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20755"/>
            <a:ext cx="4094584" cy="5459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Актуальность.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На поведение детей на дороге влияет целый ряд факторов. Воспитание безопасного поведения у детей – одна из важнейших задач дошкольного учреждения. Ребёнок становится пешеходом значительно раньше, чем он по своим знаниям, усилиям, развитию становится к этому подготовленным. С первых дней пребывания ребёнка в детском саду следует так организовать его воспитание и обучение, чтобы к моменту перехода из детского сада в школу он легко ориентировался в ближайшем окружении, умел наблюдать и правильно оценивать дорожные ситуации, владел навыками безопасного поведения в этих ситуациях.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Учитывая особую значимость работы в данном направлении, в тесном сотрудничестве с родителями мы организовали проектную деятельность по теме «Дорога без опасности».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88640"/>
            <a:ext cx="8892480" cy="5894661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у детей навыков безопасного поведения на дорогах. Создание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группе максимально эффективных условий для организации работы по формированию у детей навыков правильного поведения на дороге.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познакомить детей с правилами дорожного движения, строением улицы, дорожными знаками;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сформировать представления о назначении светофора и его сигналах;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научить детей предвидеть опасное событие, уметь, по возможности, его избегать, 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 необходимости действовать.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развивать осторожность, внимательность, самостоятельность, ответственность и осмотрительность на дороге;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стимулировать познавательную активность, способствовать развитию коммуникативных навыков.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Речевые: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развивать связную речь.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воспитывать навыки личной безопасности и чувство самосохранения.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683568" y="404665"/>
            <a:ext cx="7920880" cy="561662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информационно – познавательный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краткосрочный  ( 3 недели)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дети 6 - 7 лет, родители, педагоги.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количеству участников: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групповой.</a:t>
            </a:r>
          </a:p>
          <a:p>
            <a:pPr eaLnBrk="1" hangingPunct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230451"/>
            <a:ext cx="824440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Ожидаемые результаты по проекту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Усвоение детьми знаний, представлений о правилах дорожного движения;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ответственности за безопасность жизни;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 детей активности, самостоятельности, самосознания;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Обогащение словарного запаса детей новыми словами: автодорога, проезжая часть, тротуар, пешеходная дорожка, пешеход, пассажир, пешеходный переход, перекресток, светофор, дорожные знаки.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и обобщение у детей представлений о различных видах транспорта, о движении транспорта.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родителей в реализации проекта.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467544" y="476672"/>
            <a:ext cx="8229600" cy="5534025"/>
          </a:xfrm>
        </p:spPr>
        <p:txBody>
          <a:bodyPr/>
          <a:lstStyle/>
          <a:p>
            <a:pPr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Реализация проекта проходит через три этапа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– вызвать интерес к теме, подобрать литературу, наглядный материал, дидактические игры. Составить план работы над проектом.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– проведение бесед, прогулок, наблюдений, непосредственно образовательная деятельность, самостоятельная деятельность детей в условиях развивающей среды, вовлечение родителей в проект, привлечение узких специалистов.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Итоговый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Изготовление макета дороги с дорожными знаками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67687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 этап – Подготовительный: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Постановка цели и задач.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календарно-тематического плана по ПДД.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 наглядно-иллюстративного материала.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 художественной литературы по теме.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атрибутов для сюжетно-ролевых игр.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настольного макета дороги с пешеходным переходом, перекрёстком и улицами города.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 материала для продуктивной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78488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Основной этап: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Работа с детьми: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непосредственно-образовательная деятельность;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совместная деятельность воспитателя и детей с учётом интеграции;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детей.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консультаций; анкетирование; оформление уголка по ПДД; оформление папок-передвижек; памятки; беседы.</a:t>
            </a:r>
          </a:p>
          <a:p>
            <a:pPr lvl="0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140967"/>
            <a:ext cx="79208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Заключительный (обобщающий):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 проектной деятельности:</a:t>
            </a:r>
            <a:r>
              <a:rPr lang="ru-RU" sz="2000" dirty="0" smtClean="0"/>
              <a:t> макет дороги с дорожными знаками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7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1"/>
            <a:ext cx="849694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Положительный опыт: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Создана картотека дидактических игр.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Сформированы  у детей знания правил дорожного движения и навыков безопасного поведения на дороге.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Появление интереса у родителей к проблемам ДОУ.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Составлена картотека со стихами и загадками, пословицами и поговорками.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Обновлён и  дополнен уголок ПДД в группе, наглядный материал.</a:t>
            </a:r>
          </a:p>
          <a:p>
            <a:pPr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лнечная поля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Солнечная поляна</Template>
  <TotalTime>642</TotalTime>
  <Words>438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Солнечная поляна</vt:lpstr>
      <vt:lpstr>Слайд 1</vt:lpstr>
      <vt:lpstr>Актуальность.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старший воспитатель</cp:lastModifiedBy>
  <cp:revision>55</cp:revision>
  <dcterms:created xsi:type="dcterms:W3CDTF">2014-03-09T09:05:46Z</dcterms:created>
  <dcterms:modified xsi:type="dcterms:W3CDTF">2018-12-12T04:12:18Z</dcterms:modified>
</cp:coreProperties>
</file>