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2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6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3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5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7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3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8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7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9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10F6-F368-41A2-A66C-ED8DAC54C4C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B3466-1AAB-496E-81A0-CCB3BD5F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647" y="408961"/>
            <a:ext cx="11585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Нефтеюганское районное муниципальное дошкольное образовательное бюджетное учреждение «Детский сад «Медвежонок»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5363" y="1455282"/>
            <a:ext cx="1033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Ай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урт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(маленький хозяин)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5526" y="2590215"/>
            <a:ext cx="8453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социальный, практико-ориентированный, долгосрочный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18194" y="3323449"/>
            <a:ext cx="4215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Борисова О.В.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7618" y="6086954"/>
            <a:ext cx="24567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С.Чеускино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год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9" y="3051003"/>
            <a:ext cx="3979330" cy="132644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37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1760"/>
            <a:ext cx="12193057" cy="2036240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1060314" y="107004"/>
            <a:ext cx="10398869" cy="719847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проекта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617" y="826851"/>
            <a:ext cx="115078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соответствии с ФГОС дошкольного образования одним из основных принципов дошкольного образования является учет этнокультурной ситуации развития детей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dirty="0"/>
              <a:t> Одним из путей решения проблемы сохранения самобытной культуры малочисленных этносов является этнокультурное </a:t>
            </a:r>
            <a:r>
              <a:rPr lang="ru-RU" dirty="0" smtClean="0"/>
              <a:t>воспитание.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Этнокультурное воспитание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такой процесс, в котором цели, задачи, содержание, технологии воспитания ориентированы на развитие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социализацию личности как субъекта этноса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как гражданина многонационального Российского государства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своих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педчасах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с педагогами часто пытались ответить на воп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рос: что мы можем предложить для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этнокультурного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было решено использовать инновационную педагогическую технологию «музейная педагогика», которая создает условия погружения дошкольников в специально-организованную предметно-развивающую среду по приобщению дошкольников  к культурным традициям коренных народов, комплексно решать задачи по ознакомлению с родным краем, коренными жителями поселка, способствуя патриотическому воспитанию.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подчеркнуть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значимость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становлении нравственного, духовного воспитания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человек постигает смысл культуры и ее ценности. Именно «музейная педагогика»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к культурному наследию коренных народов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Югры,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бережного отношения к природе, дает возможность  взаимодействия с  социальными партнерами 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10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1760"/>
            <a:ext cx="12193057" cy="203624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1060314" y="107004"/>
            <a:ext cx="2558375" cy="719847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79522" y="159120"/>
            <a:ext cx="2558375" cy="719847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362542" y="91979"/>
            <a:ext cx="2558375" cy="719847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252919" y="1231519"/>
            <a:ext cx="3638145" cy="2363821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оптимальных условий в ДОУ для формирования этнокультуры дошкольника, посредствам музейной педагогики. 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4539573" y="1139064"/>
            <a:ext cx="3242555" cy="1007217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Реализовать направление музейная педагогика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4539573" y="2146281"/>
            <a:ext cx="3242555" cy="184145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устойчивую потребность и навыки общения, взаимодействия к памятниками культуры, музеем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4539573" y="3987730"/>
            <a:ext cx="3242555" cy="1138748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направление музейная педагогика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8268509" y="3595340"/>
            <a:ext cx="3618690" cy="2163433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–заключительный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внести предложения по дальнейшему развитию учреждения по направлению этнокультурного образования в ДОУ «Медвежонок»;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8268509" y="2119291"/>
            <a:ext cx="3618690" cy="172313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основной, включает в себя: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 детьми, с семьями воспитанников в соответствии с перспективным планом; 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8268508" y="826849"/>
            <a:ext cx="3618691" cy="1476051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Организационно - подготовительный, включает в себя создание условий для реализации программы;</a:t>
            </a:r>
          </a:p>
        </p:txBody>
      </p:sp>
    </p:spTree>
    <p:extLst>
      <p:ext uri="{BB962C8B-B14F-4D97-AF65-F5344CB8AC3E}">
        <p14:creationId xmlns:p14="http://schemas.microsoft.com/office/powerpoint/2010/main" val="199445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1760"/>
            <a:ext cx="12193057" cy="203624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3297677" y="207122"/>
            <a:ext cx="5369668" cy="1352145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 результат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82" y="336468"/>
            <a:ext cx="2626468" cy="2591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39" y="2928071"/>
            <a:ext cx="2398984" cy="2367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65" y="2178996"/>
            <a:ext cx="3074676" cy="3033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311" y="2709158"/>
            <a:ext cx="2607012" cy="2572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212" y="37290"/>
            <a:ext cx="2737307" cy="27009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8781" y="668658"/>
            <a:ext cx="17566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видео- экскурсий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мини-музею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«Юрты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Чеускина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(хантыйская изба), мини- хантыйскому стойбищу «Ай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9055" y="3444380"/>
            <a:ext cx="1695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фольклорной мастерской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00704" y="2842815"/>
            <a:ext cx="23000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Календарь национальных праздников коренных народов ханты и манси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11264" y="3721379"/>
            <a:ext cx="1686413" cy="66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Паспорт музея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«Ай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урт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552891" y="787612"/>
            <a:ext cx="1981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Дополнительное образование кружок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рукоделия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Миснэ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629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1760"/>
            <a:ext cx="12193057" cy="20362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2" y="424622"/>
            <a:ext cx="2487572" cy="1865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3689048" y="110807"/>
            <a:ext cx="3638144" cy="1147864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KiMtdzdSKfQHMEU1j4V16657178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05" y="181808"/>
            <a:ext cx="1731907" cy="1731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617" y="1363760"/>
            <a:ext cx="2203971" cy="231595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216" y="143149"/>
            <a:ext cx="2072820" cy="2688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4535" y="2290301"/>
            <a:ext cx="2065397" cy="154732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" y="2897854"/>
            <a:ext cx="3192398" cy="2394298"/>
          </a:xfrm>
          <a:prstGeom prst="snip2DiagRect">
            <a:avLst>
              <a:gd name="adj1" fmla="val 1620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6114" y="4095003"/>
            <a:ext cx="1546938" cy="202291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739" y="3913377"/>
            <a:ext cx="2414225" cy="1816765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1962" y="3244427"/>
            <a:ext cx="2012617" cy="2012617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5257" y="4214207"/>
            <a:ext cx="2407122" cy="2396130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0477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187</Words>
  <Application>Microsoft Office PowerPoint</Application>
  <PresentationFormat>Широкоэкранный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Медвежонок</dc:creator>
  <cp:lastModifiedBy>Медвежонок</cp:lastModifiedBy>
  <cp:revision>27</cp:revision>
  <dcterms:created xsi:type="dcterms:W3CDTF">2023-03-09T13:49:54Z</dcterms:created>
  <dcterms:modified xsi:type="dcterms:W3CDTF">2023-03-10T11:42:54Z</dcterms:modified>
</cp:coreProperties>
</file>