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F0DB-3205-4F31-B27E-8D3A7DDB2436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DDD5-4EC5-403D-89EF-1E50F3EDC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CA60-3571-442C-8B7F-C344B24E6212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9A20-EFA5-4D58-8B52-63FCBE73C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612F-F82C-4822-BE1A-FF4CB4ABE732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5FD2-53C2-4401-84F7-7929AA267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C994-B6F3-4C2B-82BE-A37F259683A2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A5F4-C338-419B-B23F-3DB47904B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DC8D-1F05-4770-A7A1-40FD0A9A264D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5483-C32A-4245-9949-6044ECCBE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559C-B7C4-482A-B759-AADD5D0039EA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315B-CADF-4047-9038-CD2FBF034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5232-6616-4462-B5A0-0CE4499864BF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872C-956E-4C32-854F-287FD0B0B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EFCA-77B4-4F4B-8EDF-2271BD0DD616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3D6D-BA2E-4E47-A35B-1FEAF4B6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D7A4-A12B-4280-9575-9D7B7021F075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0D76-FF16-4362-96D8-EA3E53619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68F5-4148-43D5-9103-FC414F32B79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7818-14E5-4620-8EE2-0FD08B5E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9B7B-6E41-4436-A589-F43EA92AD496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D0B0-4D93-4A38-8F9C-380C73841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2C40C5-9174-4EAD-950A-A88C25E531CA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4BA0E-11AE-4B3D-8D01-90EC7784C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М.видео\Searches\Desktop\s69160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1628775"/>
            <a:ext cx="4752975" cy="3960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Визитная карточка</a:t>
            </a:r>
            <a:b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младшая группа</a:t>
            </a:r>
            <a:b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73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«Ромашка»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с. Чеускино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F:\фото для визитки\фото сотрудников\DSC03899.JPG"/>
          <p:cNvPicPr>
            <a:picLocks noChangeAspect="1" noChangeArrowheads="1"/>
          </p:cNvPicPr>
          <p:nvPr/>
        </p:nvPicPr>
        <p:blipFill>
          <a:blip r:embed="rId3" cstate="print"/>
          <a:srcRect l="1905" r="939"/>
          <a:stretch>
            <a:fillRect/>
          </a:stretch>
        </p:blipFill>
        <p:spPr bwMode="auto">
          <a:xfrm rot="21197013">
            <a:off x="539552" y="2348880"/>
            <a:ext cx="2664296" cy="2056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F:\фото для визитки\фото сотрудников\DSC03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5" descr="F:\фото для визитки\фото сотрудников\DSC03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581128"/>
            <a:ext cx="220824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 descr="F:\фото для визитки\фото сотрудников\DSC037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84812">
            <a:off x="1243065" y="4761161"/>
            <a:ext cx="2168801" cy="1626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1" name="Picture 7" descr="F:\фото для визитки\фото сотрудников\DSC03773.JPG"/>
          <p:cNvPicPr>
            <a:picLocks noChangeAspect="1" noChangeArrowheads="1"/>
          </p:cNvPicPr>
          <p:nvPr/>
        </p:nvPicPr>
        <p:blipFill>
          <a:blip r:embed="rId7" cstate="print"/>
          <a:srcRect r="37175"/>
          <a:stretch>
            <a:fillRect/>
          </a:stretch>
        </p:blipFill>
        <p:spPr bwMode="auto">
          <a:xfrm rot="674845">
            <a:off x="6307230" y="1232448"/>
            <a:ext cx="2088232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2" name="Picture 8" descr="F:\фото для визитки\фото сотрудников\DSC03805.JPG"/>
          <p:cNvPicPr>
            <a:picLocks noChangeAspect="1" noChangeArrowheads="1"/>
          </p:cNvPicPr>
          <p:nvPr/>
        </p:nvPicPr>
        <p:blipFill>
          <a:blip r:embed="rId8" cstate="print"/>
          <a:srcRect t="13291" r="8293"/>
          <a:stretch>
            <a:fillRect/>
          </a:stretch>
        </p:blipFill>
        <p:spPr bwMode="auto">
          <a:xfrm rot="21226255">
            <a:off x="3443734" y="3065725"/>
            <a:ext cx="2699093" cy="191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83" y="-4036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51520" y="1989138"/>
            <a:ext cx="813683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 скрылось за домами,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Покидаем детский сад.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рассказываю маме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себя и про ребят.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мы хором песни пели,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играли в чехарду,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пили,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ели,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читали в детсаду.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рассказываю честно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подробно обо всем.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Знаю, маме интересно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Знать о том,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мы живем.</a:t>
            </a:r>
          </a:p>
        </p:txBody>
      </p:sp>
      <p:pic>
        <p:nvPicPr>
          <p:cNvPr id="23555" name="Picture 2" descr="F:\фото для визитки\фото сотрудников\DSC03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8080" y="2132856"/>
            <a:ext cx="4993110" cy="374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539750" y="1268413"/>
            <a:ext cx="8280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Девиз  группы « Ромашка»</a:t>
            </a: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Серединка желтая, лепесточки белые, 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Мы детишки умные, добрые и смелые!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«Ромашке» дети – просто чудо!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не следует гадать, 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Кого родители так любят! 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Детишек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не сыскать!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ВОСПИТАТЕЛИ: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Огорелкова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Инна Юрьевна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Бархатова Анастасия Витальевна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МЛАДШИЕ ВОСПИТАТЕЛИ: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Дмитрук Ирина Юрьевна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Лебедева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Миннигуль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Анваровна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.видео\Pictures\скан\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548680"/>
            <a:ext cx="1683556" cy="2491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М.видео\Searches\Desktop\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470" y="577255"/>
            <a:ext cx="1728755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М.видео\Documents\Downloads\мое фото цветное.JPG"/>
          <p:cNvPicPr>
            <a:picLocks noChangeAspect="1" noChangeArrowheads="1"/>
          </p:cNvPicPr>
          <p:nvPr/>
        </p:nvPicPr>
        <p:blipFill>
          <a:blip r:embed="rId5" cstate="print"/>
          <a:srcRect r="24233" b="41600"/>
          <a:stretch>
            <a:fillRect/>
          </a:stretch>
        </p:blipFill>
        <p:spPr bwMode="auto">
          <a:xfrm>
            <a:off x="971600" y="3861048"/>
            <a:ext cx="173210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7" name="Picture 7" descr="Гулень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7951" y="4005263"/>
            <a:ext cx="1782962" cy="2376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286000" y="692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Ты, дружок, меня послушай,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важно не забыть: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Прежде чем садишься кушать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Руки с мылом нужно мыть! </a:t>
            </a:r>
          </a:p>
        </p:txBody>
      </p:sp>
      <p:pic>
        <p:nvPicPr>
          <p:cNvPr id="16387" name="Picture 2" descr="F:\фото для визитки\фото сотрудников\DSC03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068638"/>
            <a:ext cx="2112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F:\фото для визитки\фото сотрудников\DSC038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997200"/>
            <a:ext cx="1920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F:\фото для визитки\фото сотрудников\DSC03826.JPG"/>
          <p:cNvPicPr>
            <a:picLocks noChangeAspect="1" noChangeArrowheads="1"/>
          </p:cNvPicPr>
          <p:nvPr/>
        </p:nvPicPr>
        <p:blipFill>
          <a:blip r:embed="rId5"/>
          <a:srcRect b="19475"/>
          <a:stretch>
            <a:fillRect/>
          </a:stretch>
        </p:blipFill>
        <p:spPr bwMode="auto">
          <a:xfrm>
            <a:off x="3635375" y="5013325"/>
            <a:ext cx="1908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F:\фото для визитки\фото сотрудников\DSC038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724400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F:\фото для визитки\фото сотрудников\DSC03831.JPG"/>
          <p:cNvPicPr>
            <a:picLocks noChangeAspect="1" noChangeArrowheads="1"/>
          </p:cNvPicPr>
          <p:nvPr/>
        </p:nvPicPr>
        <p:blipFill>
          <a:blip r:embed="rId7"/>
          <a:srcRect r="21875"/>
          <a:stretch>
            <a:fillRect/>
          </a:stretch>
        </p:blipFill>
        <p:spPr bwMode="auto">
          <a:xfrm>
            <a:off x="6516688" y="2565400"/>
            <a:ext cx="1800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F:\фото для визитки\фото сотрудников\DSC03830.JPG"/>
          <p:cNvPicPr>
            <a:picLocks noChangeAspect="1" noChangeArrowheads="1"/>
          </p:cNvPicPr>
          <p:nvPr/>
        </p:nvPicPr>
        <p:blipFill>
          <a:blip r:embed="rId8"/>
          <a:srcRect r="10480"/>
          <a:stretch>
            <a:fillRect/>
          </a:stretch>
        </p:blipFill>
        <p:spPr bwMode="auto">
          <a:xfrm>
            <a:off x="6011863" y="4437063"/>
            <a:ext cx="2149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439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Детки в садике живут,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играют и поют,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F:\фото для визитки\фото сотрудников\DSC03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5830">
            <a:off x="2268692" y="1872759"/>
            <a:ext cx="2339752" cy="175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F:\фото для визитки\фото сотрудников\DSC03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9377">
            <a:off x="6817963" y="2030269"/>
            <a:ext cx="1869672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F:\фото для визитки\фото сотрудников\DSC03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2724">
            <a:off x="374587" y="2510274"/>
            <a:ext cx="1851670" cy="2468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F:\фото для визитки\фото сотрудников\DSC03904.JPG"/>
          <p:cNvPicPr>
            <a:picLocks noChangeAspect="1" noChangeArrowheads="1"/>
          </p:cNvPicPr>
          <p:nvPr/>
        </p:nvPicPr>
        <p:blipFill>
          <a:blip r:embed="rId6" cstate="print"/>
          <a:srcRect r="6312" b="8844"/>
          <a:stretch>
            <a:fillRect/>
          </a:stretch>
        </p:blipFill>
        <p:spPr bwMode="auto">
          <a:xfrm rot="405357">
            <a:off x="4513630" y="2111033"/>
            <a:ext cx="2170907" cy="158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F:\фото для визитки\CAM00926.jpg"/>
          <p:cNvPicPr>
            <a:picLocks noChangeAspect="1" noChangeArrowheads="1"/>
          </p:cNvPicPr>
          <p:nvPr/>
        </p:nvPicPr>
        <p:blipFill>
          <a:blip r:embed="rId7" cstate="print"/>
          <a:srcRect l="20075" t="14525" r="14563" b="18500"/>
          <a:stretch>
            <a:fillRect/>
          </a:stretch>
        </p:blipFill>
        <p:spPr bwMode="auto">
          <a:xfrm rot="253559">
            <a:off x="4560610" y="3797538"/>
            <a:ext cx="224875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 descr="F:\фото для визитки\фото сотрудников\DSC037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61166">
            <a:off x="1993330" y="3834718"/>
            <a:ext cx="2483768" cy="186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286000" y="10525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вышла одеваться,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прогулку собираться,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F:\фото для визитки\фото сотрудников\DSC03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221163"/>
            <a:ext cx="17287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F:\фото для визитки\фото сотрудников\DSC038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205038"/>
            <a:ext cx="1673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F:\фото для визитки\фото сотрудников\DSC038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149725"/>
            <a:ext cx="17795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F:\фото для визитки\фото сотрудников\DSC03852.JPG"/>
          <p:cNvPicPr>
            <a:picLocks noChangeAspect="1" noChangeArrowheads="1"/>
          </p:cNvPicPr>
          <p:nvPr/>
        </p:nvPicPr>
        <p:blipFill>
          <a:blip r:embed="rId6"/>
          <a:srcRect l="7281"/>
          <a:stretch>
            <a:fillRect/>
          </a:stretch>
        </p:blipFill>
        <p:spPr bwMode="auto">
          <a:xfrm>
            <a:off x="5435600" y="2133600"/>
            <a:ext cx="183356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F:\фото для визитки\фото сотрудников\DSC038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437063"/>
            <a:ext cx="16208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908175" y="692150"/>
            <a:ext cx="4949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друзей себе находят,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прогулку с ними ходят. Нагулявшись на прогулке,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Снова в группу мы спешим. </a:t>
            </a:r>
          </a:p>
          <a:p>
            <a:pPr algn="ctr"/>
            <a:endParaRPr lang="ru-RU" sz="2400">
              <a:latin typeface="Calibri" pitchFamily="34" charset="0"/>
            </a:endParaRPr>
          </a:p>
        </p:txBody>
      </p:sp>
      <p:pic>
        <p:nvPicPr>
          <p:cNvPr id="6146" name="Picture 2" descr="F:\фото для визитки\фото сотрудников\DSC03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6820">
            <a:off x="320928" y="2775242"/>
            <a:ext cx="2837579" cy="212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фото для визитки\фото сотрудников\DSC03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348880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фото для визитки\фото сотрудников\DSC03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6736">
            <a:off x="5941559" y="2696671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фото для визитки\фото сотрудников\DSC038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437112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F:\фото для визитки\фото сотрудников\DSC038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65485">
            <a:off x="1017200" y="4792354"/>
            <a:ext cx="2259946" cy="16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F:\фото для визитки\фото сотрудников\DSC03855.JPG"/>
          <p:cNvPicPr>
            <a:picLocks noChangeAspect="1" noChangeArrowheads="1"/>
          </p:cNvPicPr>
          <p:nvPr/>
        </p:nvPicPr>
        <p:blipFill>
          <a:blip r:embed="rId8" cstate="print"/>
          <a:srcRect l="25000" b="22222"/>
          <a:stretch>
            <a:fillRect/>
          </a:stretch>
        </p:blipFill>
        <p:spPr bwMode="auto">
          <a:xfrm rot="599852">
            <a:off x="5916856" y="4755122"/>
            <a:ext cx="2196328" cy="170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2286000" y="1052513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Говорят, ещё для роста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детям днём поспать. Это сделать очень просто – </a:t>
            </a: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группе есть у всех кровать.</a:t>
            </a:r>
          </a:p>
          <a:p>
            <a:r>
              <a:rPr lang="ru-RU" sz="2400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проснёмся – поиграем… </a:t>
            </a:r>
          </a:p>
        </p:txBody>
      </p:sp>
      <p:pic>
        <p:nvPicPr>
          <p:cNvPr id="9219" name="Picture 3" descr="F:\фото для визитки\фото сотрудников\DSC03865.JPG"/>
          <p:cNvPicPr>
            <a:picLocks noChangeAspect="1" noChangeArrowheads="1"/>
          </p:cNvPicPr>
          <p:nvPr/>
        </p:nvPicPr>
        <p:blipFill rotWithShape="1">
          <a:blip r:embed="rId3" cstate="print"/>
          <a:srcRect l="21980"/>
          <a:stretch/>
        </p:blipFill>
        <p:spPr bwMode="auto">
          <a:xfrm rot="21223323">
            <a:off x="3314741" y="4268944"/>
            <a:ext cx="2237518" cy="215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F:\фото для визитки\фото сотрудников\DSC03864.JPG"/>
          <p:cNvPicPr>
            <a:picLocks noChangeAspect="1" noChangeArrowheads="1"/>
          </p:cNvPicPr>
          <p:nvPr/>
        </p:nvPicPr>
        <p:blipFill>
          <a:blip r:embed="rId4" cstate="print"/>
          <a:srcRect l="46735" t="27422" b="12761"/>
          <a:stretch>
            <a:fillRect/>
          </a:stretch>
        </p:blipFill>
        <p:spPr bwMode="auto">
          <a:xfrm rot="21318932">
            <a:off x="342088" y="2853139"/>
            <a:ext cx="3135962" cy="264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F:\фото для визитки\фото сотрудников\DSC03870.JPG"/>
          <p:cNvPicPr>
            <a:picLocks noChangeAspect="1" noChangeArrowheads="1"/>
          </p:cNvPicPr>
          <p:nvPr/>
        </p:nvPicPr>
        <p:blipFill>
          <a:blip r:embed="rId5" cstate="print"/>
          <a:srcRect l="14460" b="13238"/>
          <a:stretch>
            <a:fillRect/>
          </a:stretch>
        </p:blipFill>
        <p:spPr bwMode="auto">
          <a:xfrm rot="358952">
            <a:off x="5474537" y="3035904"/>
            <a:ext cx="2991607" cy="227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F:\фото для визитки\фото сотрудников\DSC03866.JPG"/>
          <p:cNvPicPr>
            <a:picLocks noChangeAspect="1" noChangeArrowheads="1"/>
          </p:cNvPicPr>
          <p:nvPr/>
        </p:nvPicPr>
        <p:blipFill rotWithShape="1">
          <a:blip r:embed="rId6" cstate="print"/>
          <a:srcRect l="28688" t="24502" b="21221"/>
          <a:stretch/>
        </p:blipFill>
        <p:spPr bwMode="auto">
          <a:xfrm rot="602468">
            <a:off x="6169476" y="892562"/>
            <a:ext cx="2839346" cy="162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М.видео\Searches\Desktop\74508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F:\фото для визитки\фото сотрудников\DSC03871.JPG"/>
          <p:cNvPicPr>
            <a:picLocks noChangeAspect="1" noChangeArrowheads="1"/>
          </p:cNvPicPr>
          <p:nvPr/>
        </p:nvPicPr>
        <p:blipFill>
          <a:blip r:embed="rId3" cstate="print"/>
          <a:srcRect l="9677"/>
          <a:stretch>
            <a:fillRect/>
          </a:stretch>
        </p:blipFill>
        <p:spPr bwMode="auto">
          <a:xfrm>
            <a:off x="1907704" y="1340768"/>
            <a:ext cx="312189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F:\фото для визитки\фото сотрудников\DSC03873.JPG"/>
          <p:cNvPicPr>
            <a:picLocks noChangeAspect="1" noChangeArrowheads="1"/>
          </p:cNvPicPr>
          <p:nvPr/>
        </p:nvPicPr>
        <p:blipFill>
          <a:blip r:embed="rId4" cstate="print"/>
          <a:srcRect r="15618" b="16216"/>
          <a:stretch>
            <a:fillRect/>
          </a:stretch>
        </p:blipFill>
        <p:spPr bwMode="auto">
          <a:xfrm>
            <a:off x="1187624" y="3933056"/>
            <a:ext cx="33843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F:\фото для визитки\фото сотрудников\DSC03872.JPG"/>
          <p:cNvPicPr>
            <a:picLocks noChangeAspect="1" noChangeArrowheads="1"/>
          </p:cNvPicPr>
          <p:nvPr/>
        </p:nvPicPr>
        <p:blipFill>
          <a:blip r:embed="rId5" cstate="print"/>
          <a:srcRect l="27975"/>
          <a:stretch>
            <a:fillRect/>
          </a:stretch>
        </p:blipFill>
        <p:spPr bwMode="auto">
          <a:xfrm>
            <a:off x="5220072" y="2276872"/>
            <a:ext cx="331929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55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Визитная карточка  2 младшая группа  «Ромашка»   с. Чеускино</vt:lpstr>
      <vt:lpstr>Презентация PowerPoint</vt:lpstr>
      <vt:lpstr>                         ВОСПИТАТЕЛИ:               Огорелкова Инна Юрьевна            Бархатова Анастасия Витальевна                МЛАДШИЕ ВОСПИТАТЕЛИ:              Дмитрук Ирина Юрьевна           Лебедева Миннигуль Анваровна</vt:lpstr>
      <vt:lpstr>Презентация PowerPoint</vt:lpstr>
      <vt:lpstr>  Детки в садике живут, Здесь играют и поют,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 2 младшая группа  «Ромашка»   с. Чеускино</dc:title>
  <dc:creator>Анастасия</dc:creator>
  <cp:lastModifiedBy>admin</cp:lastModifiedBy>
  <cp:revision>34</cp:revision>
  <dcterms:created xsi:type="dcterms:W3CDTF">2016-11-29T11:45:20Z</dcterms:created>
  <dcterms:modified xsi:type="dcterms:W3CDTF">2016-11-30T13:14:39Z</dcterms:modified>
</cp:coreProperties>
</file>